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Arvo" charset="1" panose="02000000000000000000"/>
      <p:regular r:id="rId7"/>
    </p:embeddedFont>
    <p:embeddedFont>
      <p:font typeface="Meow Script" charset="1" panose="00000000000000000000"/>
      <p:regular r:id="rId8"/>
    </p:embeddedFont>
    <p:embeddedFont>
      <p:font typeface="Montserrat" charset="1" panose="000005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613998" y="3822986"/>
            <a:ext cx="17526223" cy="11479676"/>
          </a:xfrm>
          <a:custGeom>
            <a:avLst/>
            <a:gdLst/>
            <a:ahLst/>
            <a:cxnLst/>
            <a:rect r="r" b="b" t="t" l="l"/>
            <a:pathLst>
              <a:path h="11479676" w="17526223">
                <a:moveTo>
                  <a:pt x="0" y="0"/>
                </a:moveTo>
                <a:lnTo>
                  <a:pt x="17526224" y="0"/>
                </a:lnTo>
                <a:lnTo>
                  <a:pt x="17526224" y="11479676"/>
                </a:lnTo>
                <a:lnTo>
                  <a:pt x="0" y="114796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195108" y="16499816"/>
            <a:ext cx="9041783" cy="2624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81"/>
              </a:lnSpc>
              <a:spcBef>
                <a:spcPct val="0"/>
              </a:spcBef>
            </a:pPr>
            <a:r>
              <a:rPr lang="en-US" sz="6486" spc="2711">
                <a:solidFill>
                  <a:srgbClr val="231F20"/>
                </a:solidFill>
                <a:latin typeface="Arvo"/>
                <a:ea typeface="Arvo"/>
                <a:cs typeface="Arvo"/>
                <a:sym typeface="Arvo"/>
              </a:rPr>
              <a:t>WELCOME TO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087402" y="19069009"/>
            <a:ext cx="19257196" cy="51019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626"/>
              </a:lnSpc>
            </a:pPr>
            <a:r>
              <a:rPr lang="en-US" sz="29733">
                <a:solidFill>
                  <a:srgbClr val="B78A07"/>
                </a:solidFill>
                <a:latin typeface="Meow Script"/>
                <a:ea typeface="Meow Script"/>
                <a:cs typeface="Meow Script"/>
                <a:sym typeface="Meow Script"/>
              </a:rPr>
              <a:t>Madison’s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176665" y="31012179"/>
            <a:ext cx="17078669" cy="1290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47"/>
              </a:lnSpc>
            </a:pPr>
            <a:r>
              <a:rPr lang="en-US" sz="7070" spc="954">
                <a:solidFill>
                  <a:srgbClr val="231F20"/>
                </a:solidFill>
                <a:latin typeface="Montserrat"/>
                <a:ea typeface="Montserrat"/>
                <a:cs typeface="Montserrat"/>
                <a:sym typeface="Montserrat"/>
              </a:rPr>
              <a:t>Saturday, 12 june, 2027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216799" y="24478937"/>
            <a:ext cx="14998402" cy="37944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58"/>
              </a:lnSpc>
            </a:pPr>
            <a:r>
              <a:rPr lang="en-US" sz="10750" spc="2451">
                <a:solidFill>
                  <a:srgbClr val="231F20"/>
                </a:solidFill>
                <a:latin typeface="Arvo"/>
                <a:ea typeface="Arvo"/>
                <a:cs typeface="Arvo"/>
                <a:sym typeface="Arvo"/>
              </a:rPr>
              <a:t>GRADUATION PARTY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DAGyswQets0</dc:identifier>
  <dcterms:modified xsi:type="dcterms:W3CDTF">2011-08-01T06:04:30Z</dcterms:modified>
  <cp:revision>1</cp:revision>
  <dc:title>Gold and Black Minimal Graduation Party Flyer (30 x 40 in)</dc:title>
</cp:coreProperties>
</file>